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9" r:id="rId4"/>
    <p:sldId id="262" r:id="rId5"/>
    <p:sldId id="269" r:id="rId6"/>
    <p:sldId id="260" r:id="rId7"/>
    <p:sldId id="266" r:id="rId8"/>
    <p:sldId id="264" r:id="rId9"/>
    <p:sldId id="263" r:id="rId10"/>
    <p:sldId id="265" r:id="rId11"/>
    <p:sldId id="268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47" d="100"/>
          <a:sy n="47" d="100"/>
        </p:scale>
        <p:origin x="-1176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5" name="Подзаголовок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1" name="Дата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59378954-1FC5-4099-B8FE-CBC828EE3AA2}" type="datetimeFigureOut">
              <a:rPr lang="ru-RU" smtClean="0"/>
              <a:t>21.10.2014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ECC36626-1984-4233-9C06-141BEB141554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9378954-1FC5-4099-B8FE-CBC828EE3AA2}" type="datetimeFigureOut">
              <a:rPr lang="ru-RU" smtClean="0"/>
              <a:t>21.10.2014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CC36626-1984-4233-9C06-141BEB14155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59378954-1FC5-4099-B8FE-CBC828EE3AA2}" type="datetimeFigureOut">
              <a:rPr lang="ru-RU" smtClean="0"/>
              <a:t>21.10.2014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ECC36626-1984-4233-9C06-141BEB14155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9378954-1FC5-4099-B8FE-CBC828EE3AA2}" type="datetimeFigureOut">
              <a:rPr lang="ru-RU" smtClean="0"/>
              <a:t>21.10.2014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CC36626-1984-4233-9C06-141BEB14155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59378954-1FC5-4099-B8FE-CBC828EE3AA2}" type="datetimeFigureOut">
              <a:rPr lang="ru-RU" smtClean="0"/>
              <a:t>21.10.2014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ECC36626-1984-4233-9C06-141BEB141554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9378954-1FC5-4099-B8FE-CBC828EE3AA2}" type="datetimeFigureOut">
              <a:rPr lang="ru-RU" smtClean="0"/>
              <a:t>21.10.2014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CC36626-1984-4233-9C06-141BEB14155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9378954-1FC5-4099-B8FE-CBC828EE3AA2}" type="datetimeFigureOut">
              <a:rPr lang="ru-RU" smtClean="0"/>
              <a:t>21.10.2014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CC36626-1984-4233-9C06-141BEB14155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9378954-1FC5-4099-B8FE-CBC828EE3AA2}" type="datetimeFigureOut">
              <a:rPr lang="ru-RU" smtClean="0"/>
              <a:t>21.10.2014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CC36626-1984-4233-9C06-141BEB14155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59378954-1FC5-4099-B8FE-CBC828EE3AA2}" type="datetimeFigureOut">
              <a:rPr lang="ru-RU" smtClean="0"/>
              <a:t>21.10.2014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CC36626-1984-4233-9C06-141BEB14155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9378954-1FC5-4099-B8FE-CBC828EE3AA2}" type="datetimeFigureOut">
              <a:rPr lang="ru-RU" smtClean="0"/>
              <a:t>21.10.2014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CC36626-1984-4233-9C06-141BEB14155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9378954-1FC5-4099-B8FE-CBC828EE3AA2}" type="datetimeFigureOut">
              <a:rPr lang="ru-RU" smtClean="0"/>
              <a:t>21.10.2014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CC36626-1984-4233-9C06-141BEB141554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Рисунок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1" name="Текст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7" name="Дата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59378954-1FC5-4099-B8FE-CBC828EE3AA2}" type="datetimeFigureOut">
              <a:rPr lang="ru-RU" smtClean="0"/>
              <a:t>21.10.2014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ECC36626-1984-4233-9C06-141BEB141554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/>
              <a:t>Школьный буфет «Вкусный шанс»</a:t>
            </a:r>
            <a:br>
              <a:rPr lang="ru-RU" dirty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627784" y="3140968"/>
            <a:ext cx="6264696" cy="2232248"/>
          </a:xfrm>
        </p:spPr>
        <p:txBody>
          <a:bodyPr/>
          <a:lstStyle/>
          <a:p>
            <a:r>
              <a:rPr lang="ru-RU" sz="2800" b="1" dirty="0"/>
              <a:t>Коллективный творческий проект </a:t>
            </a:r>
            <a:endParaRPr lang="ru-RU" sz="2800" dirty="0"/>
          </a:p>
          <a:p>
            <a:r>
              <a:rPr lang="ru-RU" sz="3600" b="1" dirty="0" smtClean="0"/>
              <a:t>Приготовление </a:t>
            </a:r>
            <a:r>
              <a:rPr lang="ru-RU" sz="3600" b="1" dirty="0" smtClean="0"/>
              <a:t>сладких фирменных </a:t>
            </a:r>
            <a:r>
              <a:rPr lang="ru-RU" sz="3600" b="1" dirty="0" smtClean="0"/>
              <a:t>бутербродов «Отличник»</a:t>
            </a:r>
            <a:endParaRPr lang="ru-RU" sz="3600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7266655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876712"/>
          </a:xfrm>
        </p:spPr>
        <p:txBody>
          <a:bodyPr/>
          <a:lstStyle/>
          <a:p>
            <a:pPr algn="ctr"/>
            <a:r>
              <a:rPr lang="ru-RU" i="1" dirty="0" smtClean="0"/>
              <a:t>Реклама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412776"/>
            <a:ext cx="7444680" cy="518457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800" b="1" i="1" dirty="0"/>
              <a:t>Школьный буфет «Вкусный шанс»</a:t>
            </a:r>
            <a:endParaRPr lang="ru-RU" sz="2800" dirty="0"/>
          </a:p>
          <a:p>
            <a:pPr marL="0" indent="0">
              <a:buNone/>
            </a:pPr>
            <a:r>
              <a:rPr lang="ru-RU" sz="2800" dirty="0"/>
              <a:t>Не упустите вкусный шанс, </a:t>
            </a:r>
          </a:p>
          <a:p>
            <a:pPr marL="0" indent="0">
              <a:buNone/>
            </a:pPr>
            <a:r>
              <a:rPr lang="ru-RU" sz="2800" dirty="0"/>
              <a:t>Наш буфет накормит вас</a:t>
            </a:r>
            <a:r>
              <a:rPr lang="ru-RU" sz="2800" dirty="0" smtClean="0"/>
              <a:t>.</a:t>
            </a:r>
          </a:p>
          <a:p>
            <a:pPr marL="0" indent="0">
              <a:buNone/>
            </a:pPr>
            <a:endParaRPr lang="ru-RU" sz="2800" dirty="0"/>
          </a:p>
          <a:p>
            <a:pPr marL="0" indent="0">
              <a:buNone/>
            </a:pPr>
            <a:r>
              <a:rPr lang="ru-RU" sz="2800" b="1" i="1" dirty="0" smtClean="0"/>
              <a:t>Фирменный бутерброд          «Отличник» </a:t>
            </a:r>
            <a:endParaRPr lang="ru-RU" sz="2800" dirty="0"/>
          </a:p>
          <a:p>
            <a:pPr marL="0" indent="0">
              <a:buNone/>
            </a:pPr>
            <a:r>
              <a:rPr lang="ru-RU" sz="2800" dirty="0"/>
              <a:t>И во сне вам не приснится!</a:t>
            </a:r>
          </a:p>
          <a:p>
            <a:pPr marL="0" indent="0">
              <a:buNone/>
            </a:pPr>
            <a:r>
              <a:rPr lang="ru-RU" sz="2800" dirty="0"/>
              <a:t>Шоколадный бутерброд</a:t>
            </a:r>
          </a:p>
          <a:p>
            <a:pPr marL="0" indent="0">
              <a:buNone/>
            </a:pPr>
            <a:r>
              <a:rPr lang="ru-RU" sz="2800" dirty="0"/>
              <a:t>Он с орехами с </a:t>
            </a:r>
            <a:r>
              <a:rPr lang="ru-RU" sz="2800" dirty="0" smtClean="0"/>
              <a:t>бананом</a:t>
            </a:r>
            <a:r>
              <a:rPr lang="ru-RU" sz="2800" dirty="0"/>
              <a:t>, </a:t>
            </a:r>
          </a:p>
          <a:p>
            <a:pPr marL="0" indent="0">
              <a:buNone/>
            </a:pPr>
            <a:r>
              <a:rPr lang="ru-RU" sz="2800" dirty="0"/>
              <a:t>Наслажденья полный рот.  </a:t>
            </a: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4005064"/>
            <a:ext cx="3024336" cy="25809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72066" y="1988840"/>
            <a:ext cx="2688299" cy="20162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2423188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sz="6000" dirty="0" smtClean="0"/>
              <a:t>Спасибо за внимание!</a:t>
            </a:r>
            <a:endParaRPr lang="ru-RU" sz="60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059832" y="3539864"/>
            <a:ext cx="5409388" cy="2769456"/>
          </a:xfrm>
        </p:spPr>
        <p:txBody>
          <a:bodyPr>
            <a:normAutofit/>
          </a:bodyPr>
          <a:lstStyle/>
          <a:p>
            <a:r>
              <a:rPr lang="ru-RU" sz="2800" dirty="0"/>
              <a:t>Проект выполнили: </a:t>
            </a:r>
            <a:r>
              <a:rPr lang="ru-RU" sz="2800" dirty="0" smtClean="0"/>
              <a:t>                  учащиеся </a:t>
            </a:r>
            <a:r>
              <a:rPr lang="ru-RU" sz="2800" dirty="0"/>
              <a:t>5 класса</a:t>
            </a:r>
          </a:p>
          <a:p>
            <a:r>
              <a:rPr lang="ru-RU" sz="2800" dirty="0"/>
              <a:t>Васильева А., Самтынова Н., Сидорова К.,  Ковалевская Л., Константинова Л.</a:t>
            </a:r>
          </a:p>
        </p:txBody>
      </p:sp>
    </p:spTree>
    <p:extLst>
      <p:ext uri="{BB962C8B-B14F-4D97-AF65-F5344CB8AC3E}">
        <p14:creationId xmlns:p14="http://schemas.microsoft.com/office/powerpoint/2010/main" val="248003219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948720"/>
          </a:xfrm>
        </p:spPr>
        <p:txBody>
          <a:bodyPr>
            <a:normAutofit/>
          </a:bodyPr>
          <a:lstStyle/>
          <a:p>
            <a:pPr algn="ctr"/>
            <a:r>
              <a:rPr lang="ru-RU" i="1" dirty="0"/>
              <a:t>Выбор </a:t>
            </a:r>
            <a:r>
              <a:rPr lang="ru-RU" i="1" dirty="0" smtClean="0"/>
              <a:t>проекта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1484784"/>
            <a:ext cx="7880920" cy="4970952"/>
          </a:xfrm>
        </p:spPr>
        <p:txBody>
          <a:bodyPr>
            <a:normAutofit/>
          </a:bodyPr>
          <a:lstStyle/>
          <a:p>
            <a:r>
              <a:rPr lang="ru-RU" b="1" dirty="0"/>
              <a:t> </a:t>
            </a:r>
            <a:r>
              <a:rPr lang="ru-RU" dirty="0" smtClean="0"/>
              <a:t>В </a:t>
            </a:r>
            <a:r>
              <a:rPr lang="ru-RU" dirty="0"/>
              <a:t>нашей школе обучается около 170 учеников. У нас замечательная столовая, но в ходе опроса школьников, выяснилось, что не хватает школьного буфета, где можно было бы купить бутерброд</a:t>
            </a:r>
            <a:r>
              <a:rPr lang="ru-RU" dirty="0" smtClean="0"/>
              <a:t>, пирожное,            </a:t>
            </a:r>
            <a:r>
              <a:rPr lang="ru-RU" dirty="0"/>
              <a:t>шоколадку, сок и т.п. </a:t>
            </a:r>
            <a:endParaRPr lang="ru-RU" dirty="0" smtClean="0"/>
          </a:p>
          <a:p>
            <a:r>
              <a:rPr lang="ru-RU" dirty="0" smtClean="0"/>
              <a:t>  Мы решили, </a:t>
            </a:r>
            <a:r>
              <a:rPr lang="ru-RU" dirty="0"/>
              <a:t>что </a:t>
            </a:r>
            <a:r>
              <a:rPr lang="ru-RU" dirty="0" smtClean="0"/>
              <a:t>в буфете,                   который мы откроем,                       фирменным </a:t>
            </a:r>
            <a:r>
              <a:rPr lang="ru-RU" dirty="0"/>
              <a:t>блюдом будут </a:t>
            </a:r>
            <a:r>
              <a:rPr lang="ru-RU" dirty="0" smtClean="0"/>
              <a:t>                    сладкие бутерброды</a:t>
            </a:r>
            <a:r>
              <a:rPr lang="ru-RU" dirty="0"/>
              <a:t>.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3575133"/>
            <a:ext cx="3056384" cy="3185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6474042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1560" y="188640"/>
            <a:ext cx="7848872" cy="1440160"/>
          </a:xfrm>
        </p:spPr>
        <p:txBody>
          <a:bodyPr>
            <a:normAutofit/>
          </a:bodyPr>
          <a:lstStyle/>
          <a:p>
            <a:pPr algn="ctr"/>
            <a:r>
              <a:rPr lang="ru-RU" sz="3000" u="sng" dirty="0" smtClean="0"/>
              <a:t>Цель:</a:t>
            </a:r>
            <a:r>
              <a:rPr lang="ru-RU" sz="3000" dirty="0" smtClean="0"/>
              <a:t>  изготовить </a:t>
            </a:r>
            <a:r>
              <a:rPr lang="ru-RU" sz="3000" dirty="0"/>
              <a:t>фирменные </a:t>
            </a:r>
            <a:r>
              <a:rPr lang="ru-RU" sz="3000" dirty="0" smtClean="0"/>
              <a:t> сладкие   бутерброды </a:t>
            </a:r>
            <a:r>
              <a:rPr lang="ru-RU" sz="3000" dirty="0"/>
              <a:t>для </a:t>
            </a:r>
            <a:r>
              <a:rPr lang="ru-RU" sz="3000" dirty="0" smtClean="0"/>
              <a:t>школьного буфета</a:t>
            </a:r>
            <a:endParaRPr lang="ru-RU" sz="3000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179512" y="1772816"/>
            <a:ext cx="7992888" cy="5227280"/>
          </a:xfrm>
        </p:spPr>
        <p:txBody>
          <a:bodyPr>
            <a:normAutofit fontScale="62500" lnSpcReduction="20000"/>
          </a:bodyPr>
          <a:lstStyle/>
          <a:p>
            <a:pPr marL="0" indent="0" algn="ctr">
              <a:buNone/>
            </a:pPr>
            <a:r>
              <a:rPr lang="ru-RU" sz="4500" b="1" u="sng" dirty="0"/>
              <a:t>Задачи: </a:t>
            </a:r>
            <a:endParaRPr lang="ru-RU" u="sng" dirty="0"/>
          </a:p>
          <a:p>
            <a:pPr>
              <a:lnSpc>
                <a:spcPct val="120000"/>
              </a:lnSpc>
            </a:pPr>
            <a:r>
              <a:rPr lang="ru-RU" sz="3800" dirty="0" smtClean="0"/>
              <a:t>  Изучить </a:t>
            </a:r>
            <a:r>
              <a:rPr lang="ru-RU" sz="3800" dirty="0"/>
              <a:t>историю </a:t>
            </a:r>
            <a:r>
              <a:rPr lang="ru-RU" sz="3800" dirty="0" smtClean="0"/>
              <a:t>буфетов</a:t>
            </a:r>
            <a:endParaRPr lang="ru-RU" sz="3800" dirty="0"/>
          </a:p>
          <a:p>
            <a:pPr>
              <a:lnSpc>
                <a:spcPct val="120000"/>
              </a:lnSpc>
            </a:pPr>
            <a:r>
              <a:rPr lang="ru-RU" sz="3800" dirty="0"/>
              <a:t> </a:t>
            </a:r>
            <a:r>
              <a:rPr lang="ru-RU" sz="3800" dirty="0" smtClean="0"/>
              <a:t> Разработать </a:t>
            </a:r>
            <a:r>
              <a:rPr lang="ru-RU" sz="3800" dirty="0"/>
              <a:t>план развития и дизайн </a:t>
            </a:r>
            <a:r>
              <a:rPr lang="ru-RU" sz="3800" dirty="0" smtClean="0"/>
              <a:t>буфета</a:t>
            </a:r>
            <a:endParaRPr lang="ru-RU" sz="3800" dirty="0"/>
          </a:p>
          <a:p>
            <a:pPr>
              <a:lnSpc>
                <a:spcPct val="120000"/>
              </a:lnSpc>
            </a:pPr>
            <a:r>
              <a:rPr lang="ru-RU" sz="3800" dirty="0"/>
              <a:t> </a:t>
            </a:r>
            <a:r>
              <a:rPr lang="ru-RU" sz="3800" dirty="0" smtClean="0"/>
              <a:t> Изучить </a:t>
            </a:r>
            <a:r>
              <a:rPr lang="ru-RU" sz="3800" dirty="0"/>
              <a:t>виды бутербродов</a:t>
            </a:r>
          </a:p>
          <a:p>
            <a:pPr>
              <a:lnSpc>
                <a:spcPct val="120000"/>
              </a:lnSpc>
            </a:pPr>
            <a:r>
              <a:rPr lang="ru-RU" sz="3800" dirty="0"/>
              <a:t> </a:t>
            </a:r>
            <a:r>
              <a:rPr lang="ru-RU" sz="3800" dirty="0" smtClean="0"/>
              <a:t> Разработать </a:t>
            </a:r>
            <a:r>
              <a:rPr lang="ru-RU" sz="3800" dirty="0"/>
              <a:t>меню, варианты </a:t>
            </a:r>
            <a:r>
              <a:rPr lang="ru-RU" sz="3800" dirty="0" smtClean="0"/>
              <a:t>                 фирменного бутерброда</a:t>
            </a:r>
            <a:endParaRPr lang="ru-RU" sz="3800" dirty="0"/>
          </a:p>
          <a:p>
            <a:pPr>
              <a:lnSpc>
                <a:spcPct val="120000"/>
              </a:lnSpc>
            </a:pPr>
            <a:r>
              <a:rPr lang="ru-RU" sz="3800" dirty="0"/>
              <a:t> </a:t>
            </a:r>
            <a:r>
              <a:rPr lang="ru-RU" sz="3800" dirty="0" smtClean="0"/>
              <a:t> Выявить особенности                        приготовления и требования                                    к качеству</a:t>
            </a:r>
            <a:endParaRPr lang="ru-RU" sz="3800" dirty="0"/>
          </a:p>
          <a:p>
            <a:pPr>
              <a:lnSpc>
                <a:spcPct val="120000"/>
              </a:lnSpc>
            </a:pPr>
            <a:r>
              <a:rPr lang="ru-RU" sz="3800" dirty="0"/>
              <a:t> </a:t>
            </a:r>
            <a:r>
              <a:rPr lang="ru-RU" sz="3800" dirty="0" smtClean="0"/>
              <a:t> Произвести </a:t>
            </a:r>
            <a:r>
              <a:rPr lang="ru-RU" sz="3800" dirty="0"/>
              <a:t>экономическое </a:t>
            </a:r>
            <a:r>
              <a:rPr lang="ru-RU" sz="3800" dirty="0" smtClean="0"/>
              <a:t>                  обоснование</a:t>
            </a:r>
            <a:endParaRPr lang="ru-RU" sz="3800" dirty="0"/>
          </a:p>
          <a:p>
            <a:pPr>
              <a:lnSpc>
                <a:spcPct val="120000"/>
              </a:lnSpc>
            </a:pPr>
            <a:r>
              <a:rPr lang="ru-RU" sz="3800" dirty="0"/>
              <a:t> </a:t>
            </a:r>
            <a:r>
              <a:rPr lang="ru-RU" sz="3800" dirty="0" smtClean="0"/>
              <a:t> Сделать </a:t>
            </a:r>
            <a:r>
              <a:rPr lang="ru-RU" sz="3800" dirty="0"/>
              <a:t>анализ </a:t>
            </a:r>
            <a:r>
              <a:rPr lang="ru-RU" sz="3800" dirty="0" smtClean="0"/>
              <a:t>работы</a:t>
            </a:r>
            <a:endParaRPr lang="ru-RU" sz="3800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3356992"/>
            <a:ext cx="3048000" cy="33353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3928652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i="1" dirty="0"/>
              <a:t>Звездочка обдумывания</a:t>
            </a:r>
            <a:endParaRPr lang="ru-RU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5631" y="1556792"/>
            <a:ext cx="7664650" cy="47525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108092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404664"/>
            <a:ext cx="7632848" cy="1020728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Классификация бутербродов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1772816"/>
            <a:ext cx="7704856" cy="4846320"/>
          </a:xfrm>
        </p:spPr>
        <p:txBody>
          <a:bodyPr>
            <a:normAutofit/>
          </a:bodyPr>
          <a:lstStyle/>
          <a:p>
            <a:r>
              <a:rPr lang="ru-RU" sz="2650" dirty="0"/>
              <a:t>виду продукта: рыбные, мясные, молочные (сыры и творожная масса), сладкие, овощные, фруктовые; </a:t>
            </a:r>
          </a:p>
          <a:p>
            <a:r>
              <a:rPr lang="ru-RU" sz="2650" dirty="0"/>
              <a:t>температуре подачи: холодные, поджаренные (тосты), горячие (запечённые); </a:t>
            </a:r>
          </a:p>
          <a:p>
            <a:r>
              <a:rPr lang="ru-RU" sz="2650" dirty="0"/>
              <a:t>количеству используемого сырья: простые (используют один вид продукта); сложные (используют несколько видов продуктов); </a:t>
            </a:r>
          </a:p>
          <a:p>
            <a:r>
              <a:rPr lang="ru-RU" sz="2650" dirty="0"/>
              <a:t>способу приготовления: открытые, закрытые (сандвичи), </a:t>
            </a:r>
            <a:r>
              <a:rPr lang="ru-RU" sz="2650" dirty="0" smtClean="0"/>
              <a:t>закусочные.</a:t>
            </a:r>
            <a:endParaRPr lang="ru-RU" sz="2650" dirty="0"/>
          </a:p>
        </p:txBody>
      </p:sp>
    </p:spTree>
    <p:extLst>
      <p:ext uri="{BB962C8B-B14F-4D97-AF65-F5344CB8AC3E}">
        <p14:creationId xmlns:p14="http://schemas.microsoft.com/office/powerpoint/2010/main" val="289184840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i="1" dirty="0"/>
              <a:t>Набор первоначальных идей фирменного </a:t>
            </a:r>
            <a:r>
              <a:rPr lang="ru-RU" i="1" dirty="0" smtClean="0"/>
              <a:t>блюда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1844824"/>
            <a:ext cx="7239000" cy="4846320"/>
          </a:xfrm>
        </p:spPr>
        <p:txBody>
          <a:bodyPr>
            <a:normAutofit/>
          </a:bodyPr>
          <a:lstStyle/>
          <a:p>
            <a:r>
              <a:rPr lang="ru-RU" dirty="0" smtClean="0"/>
              <a:t>При </a:t>
            </a:r>
            <a:r>
              <a:rPr lang="ru-RU" dirty="0"/>
              <a:t>выборе фирменного блюда вариантов у нас было не много: салаты или бутерброды, т.к. на уроках технологии мы пока научились готовить только их. Мы остановили свой выбор на бутербродах</a:t>
            </a:r>
            <a:r>
              <a:rPr lang="ru-RU" dirty="0" smtClean="0"/>
              <a:t>.</a:t>
            </a:r>
          </a:p>
          <a:p>
            <a:r>
              <a:rPr lang="ru-RU" dirty="0"/>
              <a:t>Приняв решение изготовить бутерброды, у нас возникало несколько вариантов фирменного бутерброда. Он будет открытым, сладким, вкусным, недорогим. И ещё нам бы хотелось, чтобы он был фруктовым</a:t>
            </a:r>
            <a:r>
              <a:rPr lang="ru-RU" dirty="0" smtClean="0"/>
              <a:t>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9118038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380768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Фирменное блюдо шоколадно-банановый бутерброд «Отличник»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2036232"/>
            <a:ext cx="7632848" cy="4725144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ru-RU" b="1" dirty="0"/>
              <a:t>Ингредиенты:</a:t>
            </a:r>
          </a:p>
          <a:p>
            <a:r>
              <a:rPr lang="ru-RU" dirty="0" smtClean="0"/>
              <a:t>200 </a:t>
            </a:r>
            <a:r>
              <a:rPr lang="ru-RU" dirty="0"/>
              <a:t>г </a:t>
            </a:r>
            <a:r>
              <a:rPr lang="ru-RU" dirty="0" smtClean="0"/>
              <a:t>шоколадная паста</a:t>
            </a:r>
            <a:endParaRPr lang="ru-RU" dirty="0"/>
          </a:p>
          <a:p>
            <a:r>
              <a:rPr lang="ru-RU" dirty="0" smtClean="0"/>
              <a:t>1 банан</a:t>
            </a:r>
          </a:p>
          <a:p>
            <a:r>
              <a:rPr lang="ru-RU" dirty="0" smtClean="0"/>
              <a:t>1 грецкий орех</a:t>
            </a:r>
            <a:endParaRPr lang="ru-RU" dirty="0"/>
          </a:p>
          <a:p>
            <a:r>
              <a:rPr lang="ru-RU" dirty="0" smtClean="0"/>
              <a:t>1 </a:t>
            </a:r>
            <a:r>
              <a:rPr lang="ru-RU" dirty="0"/>
              <a:t>ломтик белого </a:t>
            </a:r>
            <a:r>
              <a:rPr lang="ru-RU" dirty="0" smtClean="0"/>
              <a:t>хлеба</a:t>
            </a:r>
          </a:p>
          <a:p>
            <a:pPr marL="0" indent="0">
              <a:buNone/>
            </a:pPr>
            <a:r>
              <a:rPr lang="ru-RU" b="1" dirty="0"/>
              <a:t>Описание процесса приготовления:</a:t>
            </a:r>
          </a:p>
          <a:p>
            <a:r>
              <a:rPr lang="ru-RU" dirty="0" smtClean="0"/>
              <a:t>В шоколадную </a:t>
            </a:r>
            <a:r>
              <a:rPr lang="ru-RU" dirty="0"/>
              <a:t>пасту можно добавить орехи, ванилин или другие добавки по вкусу.</a:t>
            </a:r>
          </a:p>
          <a:p>
            <a:r>
              <a:rPr lang="ru-RU" dirty="0"/>
              <a:t> Смазать белый хлеб шоколадной пастой и выложить кружки банана</a:t>
            </a:r>
            <a:r>
              <a:rPr lang="ru-RU" dirty="0" smtClean="0"/>
              <a:t>.</a:t>
            </a:r>
          </a:p>
          <a:p>
            <a:r>
              <a:rPr lang="ru-RU" dirty="0" smtClean="0"/>
              <a:t>Сверху посыпать толчёным грецким орехом</a:t>
            </a:r>
            <a:endParaRPr lang="ru-RU" dirty="0"/>
          </a:p>
          <a:p>
            <a:r>
              <a:rPr lang="ru-RU" dirty="0"/>
              <a:t> Подавать шоколадно-банановый бутерброд на завтрак или в качестве десерта.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1772816"/>
            <a:ext cx="3024336" cy="20162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4267285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i="1" dirty="0"/>
              <a:t>Экономический </a:t>
            </a:r>
            <a:r>
              <a:rPr lang="ru-RU" i="1" dirty="0" smtClean="0"/>
              <a:t>расчёт</a:t>
            </a:r>
            <a:endParaRPr lang="ru-RU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700808"/>
            <a:ext cx="7488832" cy="47525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7018362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380768"/>
          </a:xfrm>
        </p:spPr>
        <p:txBody>
          <a:bodyPr>
            <a:normAutofit/>
          </a:bodyPr>
          <a:lstStyle/>
          <a:p>
            <a:pPr algn="ctr"/>
            <a:r>
              <a:rPr lang="ru-RU" dirty="0"/>
              <a:t>Школьный буфет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«</a:t>
            </a:r>
            <a:r>
              <a:rPr lang="ru-RU" dirty="0"/>
              <a:t>Вкусный шанс</a:t>
            </a:r>
            <a:r>
              <a:rPr lang="ru-RU" dirty="0" smtClean="0"/>
              <a:t>»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988840"/>
            <a:ext cx="3520440" cy="4464496"/>
          </a:xfrm>
        </p:spPr>
        <p:txBody>
          <a:bodyPr>
            <a:normAutofit fontScale="62500" lnSpcReduction="20000"/>
          </a:bodyPr>
          <a:lstStyle/>
          <a:p>
            <a:pPr marL="0" lvl="0" indent="0">
              <a:buNone/>
            </a:pPr>
            <a:r>
              <a:rPr lang="ru-RU" sz="3800" b="1" i="1" dirty="0">
                <a:latin typeface="Times New Roman" pitchFamily="18" charset="0"/>
                <a:cs typeface="Times New Roman" pitchFamily="18" charset="0"/>
              </a:rPr>
              <a:t>План развития буфета</a:t>
            </a:r>
            <a:r>
              <a:rPr lang="ru-RU" sz="3800" b="1" i="1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r>
              <a:rPr lang="ru-RU" sz="3200" dirty="0"/>
              <a:t>Выпустить буклеты с рекламой фирменного блюда.</a:t>
            </a:r>
          </a:p>
          <a:p>
            <a:r>
              <a:rPr lang="ru-RU" sz="3200" dirty="0" smtClean="0"/>
              <a:t>Дать </a:t>
            </a:r>
            <a:r>
              <a:rPr lang="ru-RU" sz="3200" dirty="0"/>
              <a:t>рекламу на сайте «одноклассники» и «</a:t>
            </a:r>
            <a:r>
              <a:rPr lang="ru-RU" sz="3200" dirty="0" err="1"/>
              <a:t>вконтакте</a:t>
            </a:r>
            <a:r>
              <a:rPr lang="ru-RU" sz="3200" dirty="0"/>
              <a:t>» </a:t>
            </a:r>
          </a:p>
          <a:p>
            <a:r>
              <a:rPr lang="ru-RU" sz="3200" dirty="0" smtClean="0"/>
              <a:t>В </a:t>
            </a:r>
            <a:r>
              <a:rPr lang="ru-RU" sz="3200" dirty="0"/>
              <a:t>школе раздавать меню буфета. </a:t>
            </a:r>
          </a:p>
          <a:p>
            <a:r>
              <a:rPr lang="ru-RU" sz="3200" dirty="0" smtClean="0"/>
              <a:t>Проводить </a:t>
            </a:r>
            <a:r>
              <a:rPr lang="ru-RU" sz="3200" dirty="0"/>
              <a:t>конкурсы и давать купон на бесплатный бутерброд. </a:t>
            </a:r>
          </a:p>
          <a:p>
            <a:r>
              <a:rPr lang="ru-RU" sz="3200" dirty="0" smtClean="0"/>
              <a:t>В </a:t>
            </a:r>
            <a:r>
              <a:rPr lang="ru-RU" sz="3200" dirty="0"/>
              <a:t>течение месяца 10% скидка на фирменное блюдо.</a:t>
            </a:r>
          </a:p>
          <a:p>
            <a:pPr lvl="0"/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178808" y="1988840"/>
            <a:ext cx="3520440" cy="4392488"/>
          </a:xfrm>
        </p:spPr>
        <p:txBody>
          <a:bodyPr>
            <a:normAutofit fontScale="62500" lnSpcReduction="20000"/>
          </a:bodyPr>
          <a:lstStyle/>
          <a:p>
            <a:pPr marL="0" indent="0">
              <a:buNone/>
            </a:pPr>
            <a:r>
              <a:rPr lang="ru-RU" sz="3800" b="1" i="1" dirty="0">
                <a:latin typeface="Times New Roman" pitchFamily="18" charset="0"/>
                <a:cs typeface="Times New Roman" pitchFamily="18" charset="0"/>
              </a:rPr>
              <a:t>Меню </a:t>
            </a:r>
            <a:r>
              <a:rPr lang="ru-RU" sz="3800" b="1" i="1" dirty="0" smtClean="0">
                <a:latin typeface="Times New Roman" pitchFamily="18" charset="0"/>
                <a:cs typeface="Times New Roman" pitchFamily="18" charset="0"/>
              </a:rPr>
              <a:t>буфета:</a:t>
            </a:r>
            <a:endParaRPr lang="ru-RU" sz="38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3200" dirty="0" smtClean="0"/>
              <a:t>Сладкий шоколадно-банановый бутерброд «Отличник»</a:t>
            </a:r>
          </a:p>
          <a:p>
            <a:r>
              <a:rPr lang="ru-RU" sz="3200" dirty="0" smtClean="0"/>
              <a:t>Сладкие </a:t>
            </a:r>
            <a:r>
              <a:rPr lang="ru-RU" sz="3200" dirty="0"/>
              <a:t>бутерброды с творогом, курагой и грецкими орехами</a:t>
            </a:r>
          </a:p>
          <a:p>
            <a:r>
              <a:rPr lang="ru-RU" sz="3200" dirty="0"/>
              <a:t>Сладкие бутерброды с апельсинами и сыром</a:t>
            </a:r>
          </a:p>
          <a:p>
            <a:r>
              <a:rPr lang="ru-RU" sz="3200" dirty="0"/>
              <a:t>Сладкие бутерброды с мёдом и свежими фруктами</a:t>
            </a:r>
          </a:p>
          <a:p>
            <a:r>
              <a:rPr lang="ru-RU" sz="3200" dirty="0"/>
              <a:t>Сладкие бутерброды с яблоками и сладкими взбитыми сливками</a:t>
            </a:r>
          </a:p>
        </p:txBody>
      </p:sp>
    </p:spTree>
    <p:extLst>
      <p:ext uri="{BB962C8B-B14F-4D97-AF65-F5344CB8AC3E}">
        <p14:creationId xmlns:p14="http://schemas.microsoft.com/office/powerpoint/2010/main" val="3820286698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зящная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Изящная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394</TotalTime>
  <Words>490</Words>
  <Application>Microsoft Office PowerPoint</Application>
  <PresentationFormat>Экран (4:3)</PresentationFormat>
  <Paragraphs>62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Изящная</vt:lpstr>
      <vt:lpstr>Школьный буфет «Вкусный шанс» </vt:lpstr>
      <vt:lpstr>Выбор проекта</vt:lpstr>
      <vt:lpstr>Цель:  изготовить фирменные  сладкие   бутерброды для школьного буфета</vt:lpstr>
      <vt:lpstr>Звездочка обдумывания</vt:lpstr>
      <vt:lpstr>Классификация бутербродов</vt:lpstr>
      <vt:lpstr>Набор первоначальных идей фирменного блюда</vt:lpstr>
      <vt:lpstr>Фирменное блюдо шоколадно-банановый бутерброд «Отличник»</vt:lpstr>
      <vt:lpstr>Экономический расчёт</vt:lpstr>
      <vt:lpstr>Школьный буфет  «Вкусный шанс»</vt:lpstr>
      <vt:lpstr>Реклама</vt:lpstr>
      <vt:lpstr>Спасибо за внимание!</vt:lpstr>
    </vt:vector>
  </TitlesOfParts>
  <Company>DG Win&amp;Soft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Школьный буфет «Вкусный шанс»</dc:title>
  <dc:creator>Ольга</dc:creator>
  <cp:lastModifiedBy>Ольга</cp:lastModifiedBy>
  <cp:revision>20</cp:revision>
  <dcterms:created xsi:type="dcterms:W3CDTF">2014-10-17T10:15:51Z</dcterms:created>
  <dcterms:modified xsi:type="dcterms:W3CDTF">2014-10-21T14:55:22Z</dcterms:modified>
</cp:coreProperties>
</file>